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89" r:id="rId2"/>
    <p:sldId id="290" r:id="rId3"/>
    <p:sldId id="274" r:id="rId4"/>
    <p:sldId id="288" r:id="rId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11/27/2019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319634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Here There Everywhere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hands on knees *behind the rearmost barrel.</a:t>
                      </a:r>
                    </a:p>
                    <a:p>
                      <a:pPr marL="0" marR="0" lvl="0" indent="0" algn="l" defTabSz="966788" rtl="0" eaLnBrk="1" fontAlgn="base" latinLnBrk="0" hangingPunct="1">
                        <a:lnSpc>
                          <a:spcPct val="90000"/>
                        </a:lnSpc>
                        <a:spcBef>
                          <a:spcPct val="1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t>
                      </a:r>
                      <a:r>
                        <a:rPr lang="en-US" sz="1100" b="1" dirty="0" err="1"/>
                        <a:t>Uprange</a:t>
                      </a:r>
                      <a:r>
                        <a:rPr lang="en-US" sz="1100" b="1" dirty="0"/>
                        <a:t> of and within the lateral confines of the specified object; e.g. "standing behind the table" means </a:t>
                      </a:r>
                      <a:r>
                        <a:rPr lang="en-US" sz="1100" b="1" dirty="0" err="1"/>
                        <a:t>uprange</a:t>
                      </a:r>
                      <a:r>
                        <a:rPr lang="en-US" sz="1100" b="1" dirty="0"/>
                        <a:t> of the table and inside the lines defined by the edges of the table (Appendix A3)</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loaded, safety on, placed unsupported on the barrel. All other magazines to be used in stage must be placed on ANY OTHER barrel</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5098D37-F64C-4D61-928D-92FABA42015D}"/>
              </a:ext>
            </a:extLst>
          </p:cNvPr>
          <p:cNvPicPr>
            <a:picLocks noChangeAspect="1"/>
          </p:cNvPicPr>
          <p:nvPr/>
        </p:nvPicPr>
        <p:blipFill>
          <a:blip r:embed="rId5"/>
          <a:stretch>
            <a:fillRect/>
          </a:stretch>
        </p:blipFill>
        <p:spPr>
          <a:xfrm>
            <a:off x="180474" y="3565321"/>
            <a:ext cx="7052685" cy="324570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Here There Everywhere</a:t>
            </a:r>
          </a:p>
          <a:p>
            <a:pPr algn="ctr"/>
            <a:r>
              <a:rPr lang="en-US" b="1" dirty="0"/>
              <a:t>Written Stage Briefing</a:t>
            </a:r>
          </a:p>
          <a:p>
            <a:r>
              <a:rPr lang="en-US" dirty="0"/>
              <a:t>Here There Everywhere is a 30 round, 150 point, Comstock field course. There are fourteen USPSA targets and four mini poppers. The best two hits on paper will score, and steel must fall to score. The start signal is audible.</a:t>
            </a:r>
          </a:p>
          <a:p>
            <a:endParaRPr lang="en-US" dirty="0"/>
          </a:p>
          <a:p>
            <a:r>
              <a:rPr lang="en-US" dirty="0"/>
              <a:t>Start position is standing behind* the rearmost barrel, hands on knees. Firearm is loaded, safety on, laying unsupported on rearmost barrel. All other magazines to be used on the stage are placed on any other barrels.</a:t>
            </a:r>
          </a:p>
          <a:p>
            <a:endParaRPr lang="en-US" dirty="0"/>
          </a:p>
          <a:p>
            <a:r>
              <a:rPr lang="en-US" dirty="0"/>
              <a:t>On start signal, engage targets as they become available from within the shooting area.</a:t>
            </a:r>
          </a:p>
          <a:p>
            <a:endParaRPr lang="en-US" dirty="0"/>
          </a:p>
          <a:p>
            <a:r>
              <a:rPr lang="en-US" dirty="0"/>
              <a:t>*Behind means </a:t>
            </a:r>
            <a:r>
              <a:rPr lang="en-US" dirty="0" err="1"/>
              <a:t>uprange</a:t>
            </a:r>
            <a:r>
              <a:rPr lang="en-US" dirty="0"/>
              <a:t> of and within the lateral confines of the specified object; e.g. "standing behind the table" means </a:t>
            </a:r>
            <a:r>
              <a:rPr lang="en-US" dirty="0" err="1"/>
              <a:t>uprange</a:t>
            </a:r>
            <a:r>
              <a:rPr lang="en-US" dirty="0"/>
              <a:t> of the table and inside the lines defined by the edges of the table (Appendix A3).</a:t>
            </a:r>
          </a:p>
        </p:txBody>
      </p:sp>
    </p:spTree>
    <p:extLst>
      <p:ext uri="{BB962C8B-B14F-4D97-AF65-F5344CB8AC3E}">
        <p14:creationId xmlns:p14="http://schemas.microsoft.com/office/powerpoint/2010/main" val="2898804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Quack!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A0710F6-44BC-4AC9-A60A-2E2E5D25B64A}"/>
              </a:ext>
            </a:extLst>
          </p:cNvPr>
          <p:cNvPicPr>
            <a:picLocks noChangeAspect="1"/>
          </p:cNvPicPr>
          <p:nvPr/>
        </p:nvPicPr>
        <p:blipFill>
          <a:blip r:embed="rId5"/>
          <a:stretch>
            <a:fillRect/>
          </a:stretch>
        </p:blipFill>
        <p:spPr>
          <a:xfrm>
            <a:off x="180474" y="3435312"/>
            <a:ext cx="7025777" cy="365283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Quack!</a:t>
            </a:r>
          </a:p>
          <a:p>
            <a:pPr algn="ctr"/>
            <a:r>
              <a:rPr lang="en-US" b="1" dirty="0"/>
              <a:t>Written Stage Briefing</a:t>
            </a:r>
          </a:p>
          <a:p>
            <a:r>
              <a:rPr lang="en-US" dirty="0"/>
              <a:t>Quack! is a 32 round, 160 point, Comstock field course. There are fourteen USPSA targets and four Colt poppers. The best two hits on paper will score and steel must fall to score. The start signal is audible.</a:t>
            </a:r>
          </a:p>
          <a:p>
            <a:endParaRPr lang="en-US" dirty="0"/>
          </a:p>
          <a:p>
            <a:r>
              <a:rPr lang="en-US" dirty="0"/>
              <a:t>The right Colt popper will activate the Max trap. Please examine the activator prior to first shooter and set it up the same way each time.</a:t>
            </a:r>
          </a:p>
          <a:p>
            <a:endParaRPr lang="en-US" dirty="0"/>
          </a:p>
          <a:p>
            <a:r>
              <a:rPr lang="en-US" dirty="0"/>
              <a:t>Handgun start position is standing with both feet on X’s, wrists below belt. Pistol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1457</TotalTime>
  <Words>505</Words>
  <Application>Microsoft Office PowerPoint</Application>
  <PresentationFormat>Custom</PresentationFormat>
  <Paragraphs>45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Default Design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2019-11-27T22:02:07Z</dcterms:modified>
  <cp:category>Shooting</cp:category>
</cp:coreProperties>
</file>

<file path=docProps/thumbnail.jpeg>
</file>